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57" r:id="rId3"/>
    <p:sldId id="270" r:id="rId4"/>
    <p:sldId id="271" r:id="rId5"/>
    <p:sldId id="272" r:id="rId6"/>
    <p:sldId id="264" r:id="rId7"/>
    <p:sldId id="273" r:id="rId8"/>
    <p:sldId id="274" r:id="rId9"/>
    <p:sldId id="275" r:id="rId10"/>
    <p:sldId id="265" r:id="rId11"/>
    <p:sldId id="277" r:id="rId12"/>
    <p:sldId id="276" r:id="rId13"/>
    <p:sldId id="266" r:id="rId14"/>
    <p:sldId id="278" r:id="rId15"/>
    <p:sldId id="267" r:id="rId16"/>
    <p:sldId id="279" r:id="rId17"/>
    <p:sldId id="280" r:id="rId18"/>
    <p:sldId id="281" r:id="rId19"/>
    <p:sldId id="268" r:id="rId20"/>
    <p:sldId id="282" r:id="rId21"/>
    <p:sldId id="269" r:id="rId22"/>
    <p:sldId id="283"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672" autoAdjust="0"/>
  </p:normalViewPr>
  <p:slideViewPr>
    <p:cSldViewPr snapToGrid="0">
      <p:cViewPr varScale="1">
        <p:scale>
          <a:sx n="59" d="100"/>
          <a:sy n="59" d="100"/>
        </p:scale>
        <p:origin x="1589"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8D9C0-FD00-4FB3-8104-BA389FCB1133}" type="datetimeFigureOut">
              <a:rPr lang="zh-TW" altLang="en-US" smtClean="0"/>
              <a:t>2024/10/23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F8993-F3AD-4B0E-9646-4D8F29344887}" type="slidenum">
              <a:rPr lang="zh-TW" altLang="en-US" smtClean="0"/>
              <a:t>‹#›</a:t>
            </a:fld>
            <a:endParaRPr lang="zh-TW" altLang="en-US"/>
          </a:p>
        </p:txBody>
      </p:sp>
    </p:spTree>
    <p:extLst>
      <p:ext uri="{BB962C8B-B14F-4D97-AF65-F5344CB8AC3E}">
        <p14:creationId xmlns:p14="http://schemas.microsoft.com/office/powerpoint/2010/main" val="409260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a:t>
            </a:fld>
            <a:endParaRPr lang="zh-TW" altLang="en-US"/>
          </a:p>
        </p:txBody>
      </p:sp>
    </p:spTree>
    <p:extLst>
      <p:ext uri="{BB962C8B-B14F-4D97-AF65-F5344CB8AC3E}">
        <p14:creationId xmlns:p14="http://schemas.microsoft.com/office/powerpoint/2010/main" val="1315135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="https://pixabay.com/users/klimkin-1298145/?</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=4953"&gt;</a:t>
            </a:r>
            <a:r>
              <a:rPr lang="en-US" altLang="zh-TW" dirty="0" err="1"/>
              <a:t>svklimkin</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=4953"&gt;</a:t>
            </a:r>
            <a:r>
              <a:rPr lang="en-US" altLang="zh-TW" dirty="0" err="1"/>
              <a:t>Pixabay</a:t>
            </a:r>
            <a:r>
              <a:rPr lang="en-US" altLang="zh-TW" dirty="0"/>
              <a:t>&lt;/a&gt;</a:t>
            </a:r>
          </a:p>
          <a:p>
            <a:endParaRPr lang="en-US" altLang="zh-TW" dirty="0"/>
          </a:p>
          <a:p>
            <a:r>
              <a:rPr lang="zh-TW" altLang="en-US" dirty="0"/>
              <a:t>於是我更加努力，</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10</a:t>
            </a:fld>
            <a:endParaRPr lang="zh-TW" altLang="en-US"/>
          </a:p>
        </p:txBody>
      </p:sp>
    </p:spTree>
    <p:extLst>
      <p:ext uri="{BB962C8B-B14F-4D97-AF65-F5344CB8AC3E}">
        <p14:creationId xmlns:p14="http://schemas.microsoft.com/office/powerpoint/2010/main" val="1125717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="https://pixabay.com/users/eloguers-35030510/?</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=159027"&gt;Elo </a:t>
            </a:r>
            <a:r>
              <a:rPr lang="en-US" altLang="zh-TW" dirty="0" err="1"/>
              <a:t>Guers</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=159027"&gt;</a:t>
            </a:r>
            <a:r>
              <a:rPr lang="en-US" altLang="zh-TW" dirty="0" err="1"/>
              <a:t>Pixabay</a:t>
            </a:r>
            <a:r>
              <a:rPr lang="en-US" altLang="zh-TW" dirty="0"/>
              <a:t>&lt;/a&gt;</a:t>
            </a:r>
          </a:p>
          <a:p>
            <a:endParaRPr lang="en-US" altLang="zh-TW" dirty="0"/>
          </a:p>
          <a:p>
            <a:r>
              <a:rPr lang="zh-TW" altLang="en-US" dirty="0"/>
              <a:t>白天跟著前輩實習</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11</a:t>
            </a:fld>
            <a:endParaRPr lang="zh-TW" altLang="en-US"/>
          </a:p>
        </p:txBody>
      </p:sp>
    </p:spTree>
    <p:extLst>
      <p:ext uri="{BB962C8B-B14F-4D97-AF65-F5344CB8AC3E}">
        <p14:creationId xmlns:p14="http://schemas.microsoft.com/office/powerpoint/2010/main" val="3926228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="https://pixabay.com/users/coverr-free-footage-1281706/?</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=1046"&gt;</a:t>
            </a:r>
            <a:r>
              <a:rPr lang="en-US" altLang="zh-TW" dirty="0" err="1"/>
              <a:t>Coverr</a:t>
            </a:r>
            <a:r>
              <a:rPr lang="en-US" altLang="zh-TW" dirty="0"/>
              <a:t>-Free-Footage&lt;/a&gt;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=1046"&gt;</a:t>
            </a:r>
            <a:r>
              <a:rPr lang="en-US" altLang="zh-TW" dirty="0" err="1"/>
              <a:t>Pixabay</a:t>
            </a:r>
            <a:r>
              <a:rPr lang="en-US" altLang="zh-TW" dirty="0"/>
              <a:t>&lt;/a&gt;</a:t>
            </a:r>
          </a:p>
          <a:p>
            <a:endParaRPr lang="en-US" altLang="zh-TW" dirty="0"/>
          </a:p>
          <a:p>
            <a:r>
              <a:rPr lang="zh-TW" altLang="en-US" dirty="0"/>
              <a:t>晚上繼續抱著電腦學習</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12</a:t>
            </a:fld>
            <a:endParaRPr lang="zh-TW" altLang="en-US"/>
          </a:p>
        </p:txBody>
      </p:sp>
    </p:spTree>
    <p:extLst>
      <p:ext uri="{BB962C8B-B14F-4D97-AF65-F5344CB8AC3E}">
        <p14:creationId xmlns:p14="http://schemas.microsoft.com/office/powerpoint/2010/main" val="2856708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u="none" strike="noStrike" dirty="0">
                <a:solidFill>
                  <a:srgbClr val="111111"/>
                </a:solidFill>
                <a:effectLst/>
                <a:latin typeface="Roboto" panose="02000000000000000000" pitchFamily="2" charset="0"/>
              </a:rPr>
              <a:t>Video by &lt;a </a:t>
            </a:r>
            <a:r>
              <a:rPr lang="en-US" altLang="zh-TW" b="0" i="0" u="none" strike="noStrike" dirty="0" err="1">
                <a:solidFill>
                  <a:srgbClr val="111111"/>
                </a:solidFill>
                <a:effectLst/>
                <a:latin typeface="Roboto" panose="02000000000000000000" pitchFamily="2" charset="0"/>
              </a:rPr>
              <a:t>href</a:t>
            </a:r>
            <a:r>
              <a:rPr lang="en-US" altLang="zh-TW" b="0" i="0" u="none" strike="noStrike" dirty="0">
                <a:solidFill>
                  <a:srgbClr val="111111"/>
                </a:solidFill>
                <a:effectLst/>
                <a:latin typeface="Roboto" panose="02000000000000000000" pitchFamily="2" charset="0"/>
              </a:rPr>
              <a:t>="https://pixabay.com/users/engin_akyurt-3656355/?</a:t>
            </a:r>
            <a:r>
              <a:rPr lang="en-US" altLang="zh-TW" b="0" i="0" u="none" strike="noStrike" dirty="0" err="1">
                <a:solidFill>
                  <a:srgbClr val="111111"/>
                </a:solidFill>
                <a:effectLst/>
                <a:latin typeface="Roboto" panose="02000000000000000000" pitchFamily="2" charset="0"/>
              </a:rPr>
              <a:t>utm_source</a:t>
            </a:r>
            <a:r>
              <a:rPr lang="en-US" altLang="zh-TW" b="0" i="0" u="none" strike="noStrike" dirty="0">
                <a:solidFill>
                  <a:srgbClr val="111111"/>
                </a:solidFill>
                <a:effectLst/>
                <a:latin typeface="Roboto" panose="02000000000000000000" pitchFamily="2" charset="0"/>
              </a:rPr>
              <a:t>=</a:t>
            </a:r>
            <a:r>
              <a:rPr lang="en-US" altLang="zh-TW" b="0" i="0" u="none" strike="noStrike" dirty="0" err="1">
                <a:solidFill>
                  <a:srgbClr val="111111"/>
                </a:solidFill>
                <a:effectLst/>
                <a:latin typeface="Roboto" panose="02000000000000000000" pitchFamily="2" charset="0"/>
              </a:rPr>
              <a:t>link-attribution&amp;utm_medium</a:t>
            </a:r>
            <a:r>
              <a:rPr lang="en-US" altLang="zh-TW" b="0" i="0" u="none" strike="noStrike" dirty="0">
                <a:solidFill>
                  <a:srgbClr val="111111"/>
                </a:solidFill>
                <a:effectLst/>
                <a:latin typeface="Roboto" panose="02000000000000000000" pitchFamily="2" charset="0"/>
              </a:rPr>
              <a:t>=</a:t>
            </a:r>
            <a:r>
              <a:rPr lang="en-US" altLang="zh-TW" b="0" i="0" u="none" strike="noStrike" dirty="0" err="1">
                <a:solidFill>
                  <a:srgbClr val="111111"/>
                </a:solidFill>
                <a:effectLst/>
                <a:latin typeface="Roboto" panose="02000000000000000000" pitchFamily="2" charset="0"/>
              </a:rPr>
              <a:t>referral&amp;utm_campaign</a:t>
            </a:r>
            <a:r>
              <a:rPr lang="en-US" altLang="zh-TW" b="0" i="0" u="none" strike="noStrike" dirty="0">
                <a:solidFill>
                  <a:srgbClr val="111111"/>
                </a:solidFill>
                <a:effectLst/>
                <a:latin typeface="Roboto" panose="02000000000000000000" pitchFamily="2" charset="0"/>
              </a:rPr>
              <a:t>=</a:t>
            </a:r>
            <a:r>
              <a:rPr lang="en-US" altLang="zh-TW" b="0" i="0" u="none" strike="noStrike" dirty="0" err="1">
                <a:solidFill>
                  <a:srgbClr val="111111"/>
                </a:solidFill>
                <a:effectLst/>
                <a:latin typeface="Roboto" panose="02000000000000000000" pitchFamily="2" charset="0"/>
              </a:rPr>
              <a:t>video&amp;utm_content</a:t>
            </a:r>
            <a:r>
              <a:rPr lang="en-US" altLang="zh-TW" b="0" i="0" u="none" strike="noStrike" dirty="0">
                <a:solidFill>
                  <a:srgbClr val="111111"/>
                </a:solidFill>
                <a:effectLst/>
                <a:latin typeface="Roboto" panose="02000000000000000000" pitchFamily="2" charset="0"/>
              </a:rPr>
              <a:t>=23835"&gt;</a:t>
            </a:r>
            <a:r>
              <a:rPr lang="en-US" altLang="zh-TW" b="0" i="0" u="none" strike="noStrike" dirty="0" err="1">
                <a:solidFill>
                  <a:srgbClr val="111111"/>
                </a:solidFill>
                <a:effectLst/>
                <a:latin typeface="Roboto" panose="02000000000000000000" pitchFamily="2" charset="0"/>
              </a:rPr>
              <a:t>Engin</a:t>
            </a:r>
            <a:r>
              <a:rPr lang="en-US" altLang="zh-TW" b="0" i="0" u="none" strike="noStrike" dirty="0">
                <a:solidFill>
                  <a:srgbClr val="111111"/>
                </a:solidFill>
                <a:effectLst/>
                <a:latin typeface="Roboto" panose="02000000000000000000" pitchFamily="2" charset="0"/>
              </a:rPr>
              <a:t> </a:t>
            </a:r>
            <a:r>
              <a:rPr lang="en-US" altLang="zh-TW" b="0" i="0" u="none" strike="noStrike" dirty="0" err="1">
                <a:solidFill>
                  <a:srgbClr val="111111"/>
                </a:solidFill>
                <a:effectLst/>
                <a:latin typeface="Roboto" panose="02000000000000000000" pitchFamily="2" charset="0"/>
              </a:rPr>
              <a:t>Akyurt</a:t>
            </a:r>
            <a:r>
              <a:rPr lang="en-US" altLang="zh-TW" b="0" i="0" u="none" strike="noStrike" dirty="0">
                <a:solidFill>
                  <a:srgbClr val="111111"/>
                </a:solidFill>
                <a:effectLst/>
                <a:latin typeface="Roboto" panose="02000000000000000000" pitchFamily="2" charset="0"/>
              </a:rPr>
              <a:t>&lt;/a&gt; from &lt;a </a:t>
            </a:r>
            <a:r>
              <a:rPr lang="en-US" altLang="zh-TW" b="0" i="0" u="none" strike="noStrike" dirty="0" err="1">
                <a:solidFill>
                  <a:srgbClr val="111111"/>
                </a:solidFill>
                <a:effectLst/>
                <a:latin typeface="Roboto" panose="02000000000000000000" pitchFamily="2" charset="0"/>
              </a:rPr>
              <a:t>href</a:t>
            </a:r>
            <a:r>
              <a:rPr lang="en-US" altLang="zh-TW" b="0" i="0" u="none" strike="noStrike" dirty="0">
                <a:solidFill>
                  <a:srgbClr val="111111"/>
                </a:solidFill>
                <a:effectLst/>
                <a:latin typeface="Roboto" panose="02000000000000000000" pitchFamily="2" charset="0"/>
              </a:rPr>
              <a:t>="https://pixabay.com//?</a:t>
            </a:r>
            <a:r>
              <a:rPr lang="en-US" altLang="zh-TW" b="0" i="0" u="none" strike="noStrike" dirty="0" err="1">
                <a:solidFill>
                  <a:srgbClr val="111111"/>
                </a:solidFill>
                <a:effectLst/>
                <a:latin typeface="Roboto" panose="02000000000000000000" pitchFamily="2" charset="0"/>
              </a:rPr>
              <a:t>utm_source</a:t>
            </a:r>
            <a:r>
              <a:rPr lang="en-US" altLang="zh-TW" b="0" i="0" u="none" strike="noStrike" dirty="0">
                <a:solidFill>
                  <a:srgbClr val="111111"/>
                </a:solidFill>
                <a:effectLst/>
                <a:latin typeface="Roboto" panose="02000000000000000000" pitchFamily="2" charset="0"/>
              </a:rPr>
              <a:t>=</a:t>
            </a:r>
            <a:r>
              <a:rPr lang="en-US" altLang="zh-TW" b="0" i="0" u="none" strike="noStrike" dirty="0" err="1">
                <a:solidFill>
                  <a:srgbClr val="111111"/>
                </a:solidFill>
                <a:effectLst/>
                <a:latin typeface="Roboto" panose="02000000000000000000" pitchFamily="2" charset="0"/>
              </a:rPr>
              <a:t>link-attribution&amp;utm_medium</a:t>
            </a:r>
            <a:r>
              <a:rPr lang="en-US" altLang="zh-TW" b="0" i="0" u="none" strike="noStrike" dirty="0">
                <a:solidFill>
                  <a:srgbClr val="111111"/>
                </a:solidFill>
                <a:effectLst/>
                <a:latin typeface="Roboto" panose="02000000000000000000" pitchFamily="2" charset="0"/>
              </a:rPr>
              <a:t>=</a:t>
            </a:r>
            <a:r>
              <a:rPr lang="en-US" altLang="zh-TW" b="0" i="0" u="none" strike="noStrike" dirty="0" err="1">
                <a:solidFill>
                  <a:srgbClr val="111111"/>
                </a:solidFill>
                <a:effectLst/>
                <a:latin typeface="Roboto" panose="02000000000000000000" pitchFamily="2" charset="0"/>
              </a:rPr>
              <a:t>referral&amp;utm_campaign</a:t>
            </a:r>
            <a:r>
              <a:rPr lang="en-US" altLang="zh-TW" b="0" i="0" u="none" strike="noStrike" dirty="0">
                <a:solidFill>
                  <a:srgbClr val="111111"/>
                </a:solidFill>
                <a:effectLst/>
                <a:latin typeface="Roboto" panose="02000000000000000000" pitchFamily="2" charset="0"/>
              </a:rPr>
              <a:t>=</a:t>
            </a:r>
            <a:r>
              <a:rPr lang="en-US" altLang="zh-TW" b="0" i="0" u="none" strike="noStrike" dirty="0" err="1">
                <a:solidFill>
                  <a:srgbClr val="111111"/>
                </a:solidFill>
                <a:effectLst/>
                <a:latin typeface="Roboto" panose="02000000000000000000" pitchFamily="2" charset="0"/>
              </a:rPr>
              <a:t>video&amp;utm_content</a:t>
            </a:r>
            <a:r>
              <a:rPr lang="en-US" altLang="zh-TW" b="0" i="0" u="none" strike="noStrike" dirty="0">
                <a:solidFill>
                  <a:srgbClr val="111111"/>
                </a:solidFill>
                <a:effectLst/>
                <a:latin typeface="Roboto" panose="02000000000000000000" pitchFamily="2" charset="0"/>
              </a:rPr>
              <a:t>=23835"&gt;</a:t>
            </a:r>
            <a:r>
              <a:rPr lang="en-US" altLang="zh-TW" b="0" i="0" u="none" strike="noStrike" dirty="0" err="1">
                <a:solidFill>
                  <a:srgbClr val="111111"/>
                </a:solidFill>
                <a:effectLst/>
                <a:latin typeface="Roboto" panose="02000000000000000000" pitchFamily="2" charset="0"/>
              </a:rPr>
              <a:t>Pixabay</a:t>
            </a:r>
            <a:r>
              <a:rPr lang="en-US" altLang="zh-TW" b="0" i="0" u="none" strike="noStrike" dirty="0">
                <a:solidFill>
                  <a:srgbClr val="111111"/>
                </a:solidFill>
                <a:effectLst/>
                <a:latin typeface="Roboto" panose="02000000000000000000" pitchFamily="2" charset="0"/>
              </a:rPr>
              <a:t>&lt;/a&gt;</a:t>
            </a:r>
          </a:p>
          <a:p>
            <a:pPr algn="l"/>
            <a:endParaRPr lang="en-US" altLang="zh-TW" b="0" i="0" u="none" strike="noStrike" dirty="0">
              <a:solidFill>
                <a:srgbClr val="111111"/>
              </a:solidFill>
              <a:effectLst/>
              <a:latin typeface="Roboto" panose="02000000000000000000" pitchFamily="2" charset="0"/>
            </a:endParaRPr>
          </a:p>
          <a:p>
            <a:pPr algn="l"/>
            <a:r>
              <a:rPr lang="zh-TW" altLang="en-US" b="0" i="0" u="none" strike="noStrike" dirty="0">
                <a:solidFill>
                  <a:srgbClr val="111111"/>
                </a:solidFill>
                <a:effectLst/>
                <a:latin typeface="Roboto" panose="02000000000000000000" pitchFamily="2" charset="0"/>
              </a:rPr>
              <a:t>最終，</a:t>
            </a:r>
            <a:endParaRPr lang="en-US" altLang="zh-TW" b="0" i="0" u="none" strike="noStrike" dirty="0">
              <a:solidFill>
                <a:srgbClr val="111111"/>
              </a:solidFill>
              <a:effectLst/>
              <a:latin typeface="Roboto" panose="02000000000000000000" pitchFamily="2" charset="0"/>
            </a:endParaRP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13</a:t>
            </a:fld>
            <a:endParaRPr lang="zh-TW" altLang="en-US"/>
          </a:p>
        </p:txBody>
      </p:sp>
    </p:spTree>
    <p:extLst>
      <p:ext uri="{BB962C8B-B14F-4D97-AF65-F5344CB8AC3E}">
        <p14:creationId xmlns:p14="http://schemas.microsoft.com/office/powerpoint/2010/main" val="1664527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="https://pixabay.com/users/luqz707-12693130/?</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=26732"&gt;</a:t>
            </a:r>
            <a:r>
              <a:rPr lang="en-US" altLang="zh-TW" dirty="0" err="1"/>
              <a:t>Emagrecer</a:t>
            </a:r>
            <a:r>
              <a:rPr lang="en-US" altLang="zh-TW" dirty="0"/>
              <a:t> </a:t>
            </a:r>
            <a:r>
              <a:rPr lang="en-US" altLang="zh-TW" dirty="0" err="1"/>
              <a:t>saúde</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=26732"&gt;</a:t>
            </a:r>
            <a:r>
              <a:rPr lang="en-US" altLang="zh-TW" dirty="0" err="1"/>
              <a:t>Pixabay</a:t>
            </a:r>
            <a:r>
              <a:rPr lang="en-US" altLang="zh-TW" dirty="0"/>
              <a:t>&lt;/a&gt;</a:t>
            </a:r>
          </a:p>
          <a:p>
            <a:endParaRPr lang="en-US" altLang="zh-TW" dirty="0"/>
          </a:p>
          <a:p>
            <a:r>
              <a:rPr lang="zh-TW" altLang="en-US" dirty="0"/>
              <a:t>我發現我面對一些突發的小情況，已經能夠妥善處理，不再緊張</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14</a:t>
            </a:fld>
            <a:endParaRPr lang="zh-TW" altLang="en-US"/>
          </a:p>
        </p:txBody>
      </p:sp>
    </p:spTree>
    <p:extLst>
      <p:ext uri="{BB962C8B-B14F-4D97-AF65-F5344CB8AC3E}">
        <p14:creationId xmlns:p14="http://schemas.microsoft.com/office/powerpoint/2010/main" val="3017519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="https://pixabay.com/users/kanenori-4749850/?</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=180386"&gt;</a:t>
            </a:r>
            <a:r>
              <a:rPr lang="en-US" altLang="zh-TW" dirty="0" err="1"/>
              <a:t>Kanenori</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=180386"&gt;</a:t>
            </a:r>
            <a:r>
              <a:rPr lang="en-US" altLang="zh-TW" dirty="0" err="1"/>
              <a:t>Pixabay</a:t>
            </a:r>
            <a:r>
              <a:rPr lang="en-US" altLang="zh-TW" dirty="0"/>
              <a:t>&lt;/a&gt;</a:t>
            </a:r>
          </a:p>
          <a:p>
            <a:endParaRPr lang="en-US" altLang="zh-TW" dirty="0"/>
          </a:p>
          <a:p>
            <a:r>
              <a:rPr lang="zh-TW" altLang="en-US" dirty="0"/>
              <a:t>然而就在一天夜晚，</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15</a:t>
            </a:fld>
            <a:endParaRPr lang="zh-TW" altLang="en-US"/>
          </a:p>
        </p:txBody>
      </p:sp>
    </p:spTree>
    <p:extLst>
      <p:ext uri="{BB962C8B-B14F-4D97-AF65-F5344CB8AC3E}">
        <p14:creationId xmlns:p14="http://schemas.microsoft.com/office/powerpoint/2010/main" val="3026846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="https://pixabay.com/users/conolan-4525104/?</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=27385"&gt;</a:t>
            </a:r>
            <a:r>
              <a:rPr lang="en-US" altLang="zh-TW" dirty="0" err="1"/>
              <a:t>conolan</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=27385"&gt;</a:t>
            </a:r>
            <a:r>
              <a:rPr lang="en-US" altLang="zh-TW" dirty="0" err="1"/>
              <a:t>Pixabay</a:t>
            </a:r>
            <a:r>
              <a:rPr lang="en-US" altLang="zh-TW" dirty="0"/>
              <a:t>&lt;/a&gt;</a:t>
            </a:r>
          </a:p>
          <a:p>
            <a:endParaRPr lang="en-US" altLang="zh-TW" dirty="0"/>
          </a:p>
          <a:p>
            <a:r>
              <a:rPr lang="zh-TW" altLang="en-US" dirty="0"/>
              <a:t>一位心臟病發的患者被緊急送進急診室，</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16</a:t>
            </a:fld>
            <a:endParaRPr lang="zh-TW" altLang="en-US"/>
          </a:p>
        </p:txBody>
      </p:sp>
    </p:spTree>
    <p:extLst>
      <p:ext uri="{BB962C8B-B14F-4D97-AF65-F5344CB8AC3E}">
        <p14:creationId xmlns:p14="http://schemas.microsoft.com/office/powerpoint/2010/main" val="1107415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="https://pixabay.com/users/amorn_mimi-27759397/?</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=187516"&gt;Amorn </a:t>
            </a:r>
            <a:r>
              <a:rPr lang="en-US" altLang="zh-TW" dirty="0" err="1"/>
              <a:t>Chumnit</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=187516"&gt;</a:t>
            </a:r>
            <a:r>
              <a:rPr lang="en-US" altLang="zh-TW" dirty="0" err="1"/>
              <a:t>Pixabay</a:t>
            </a:r>
            <a:r>
              <a:rPr lang="en-US" altLang="zh-TW" dirty="0"/>
              <a:t>&lt;/a&gt;</a:t>
            </a:r>
          </a:p>
          <a:p>
            <a:endParaRPr lang="en-US" altLang="zh-TW" dirty="0"/>
          </a:p>
          <a:p>
            <a:r>
              <a:rPr lang="zh-TW" altLang="en-US" dirty="0"/>
              <a:t>當時沒有其他醫生在場，只能由我跟護士啟動急救程序。面對這樣的壓力，我不禁又緊張起來，手心冒著冷汗。</a:t>
            </a:r>
            <a:endParaRPr lang="en-US" altLang="zh-TW"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17</a:t>
            </a:fld>
            <a:endParaRPr lang="zh-TW" altLang="en-US"/>
          </a:p>
        </p:txBody>
      </p:sp>
    </p:spTree>
    <p:extLst>
      <p:ext uri="{BB962C8B-B14F-4D97-AF65-F5344CB8AC3E}">
        <p14:creationId xmlns:p14="http://schemas.microsoft.com/office/powerpoint/2010/main" val="1718264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="https://pixabay.com/users/olenchic-16658974/?</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=197658"&gt;Olena&lt;/a&gt;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=197658"&gt;</a:t>
            </a:r>
            <a:r>
              <a:rPr lang="en-US" altLang="zh-TW" dirty="0" err="1"/>
              <a:t>Pixabay</a:t>
            </a:r>
            <a:r>
              <a:rPr lang="en-US" altLang="zh-TW" dirty="0"/>
              <a:t>&lt;/a&gt;</a:t>
            </a:r>
          </a:p>
          <a:p>
            <a:endParaRPr lang="en-US" altLang="zh-TW" dirty="0"/>
          </a:p>
          <a:p>
            <a:r>
              <a:rPr lang="zh-TW" altLang="en-US" dirty="0"/>
              <a:t>此時每分每秒都顯得格外漫長。</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18</a:t>
            </a:fld>
            <a:endParaRPr lang="zh-TW" altLang="en-US"/>
          </a:p>
        </p:txBody>
      </p:sp>
    </p:spTree>
    <p:extLst>
      <p:ext uri="{BB962C8B-B14F-4D97-AF65-F5344CB8AC3E}">
        <p14:creationId xmlns:p14="http://schemas.microsoft.com/office/powerpoint/2010/main" val="31807726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="https://pixabay.com/users/motionstock-13298494/?</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=35461"&gt;</a:t>
            </a:r>
            <a:r>
              <a:rPr lang="en-US" altLang="zh-TW" dirty="0" err="1"/>
              <a:t>motionstock</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=35461"&gt;</a:t>
            </a:r>
            <a:r>
              <a:rPr lang="en-US" altLang="zh-TW" dirty="0" err="1"/>
              <a:t>Pixabay</a:t>
            </a:r>
            <a:r>
              <a:rPr lang="en-US" altLang="zh-TW" dirty="0"/>
              <a:t>&lt;/a&gt;</a:t>
            </a:r>
          </a:p>
          <a:p>
            <a:endParaRPr lang="en-US" altLang="zh-TW" dirty="0"/>
          </a:p>
          <a:p>
            <a:r>
              <a:rPr lang="zh-TW" altLang="en-US" dirty="0"/>
              <a:t>正當我準備使用除顫器時，</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19</a:t>
            </a:fld>
            <a:endParaRPr lang="zh-TW" altLang="en-US"/>
          </a:p>
        </p:txBody>
      </p:sp>
    </p:spTree>
    <p:extLst>
      <p:ext uri="{BB962C8B-B14F-4D97-AF65-F5344CB8AC3E}">
        <p14:creationId xmlns:p14="http://schemas.microsoft.com/office/powerpoint/2010/main" val="1078968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dirty="0"/>
              <a:t>Video by &lt;a </a:t>
            </a:r>
            <a:r>
              <a:rPr lang="en-US" altLang="zh-TW" dirty="0" err="1"/>
              <a:t>href</a:t>
            </a:r>
            <a:r>
              <a:rPr lang="en-US" altLang="zh-TW" dirty="0"/>
              <a:t>="https://pixabay.com/users/moos-media-615889/?</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=19512"&gt;Lukas Moos&lt;/a&gt;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=19512"&gt;</a:t>
            </a:r>
            <a:r>
              <a:rPr lang="en-US" altLang="zh-TW" dirty="0" err="1"/>
              <a:t>Pixabay</a:t>
            </a:r>
            <a:r>
              <a:rPr lang="en-US" altLang="zh-TW" dirty="0"/>
              <a:t>&lt;/a&gt;</a:t>
            </a:r>
            <a:endParaRPr lang="zh-TW" altLang="en-US"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a:t>
            </a:fld>
            <a:endParaRPr lang="zh-TW" altLang="en-US"/>
          </a:p>
        </p:txBody>
      </p:sp>
    </p:spTree>
    <p:extLst>
      <p:ext uri="{BB962C8B-B14F-4D97-AF65-F5344CB8AC3E}">
        <p14:creationId xmlns:p14="http://schemas.microsoft.com/office/powerpoint/2010/main" val="3440913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="https://pixabay.com/users/royburi-3128024/?</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=22704"&gt;Roy Buri&lt;/a&gt;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=22704"&gt;</a:t>
            </a:r>
            <a:r>
              <a:rPr lang="en-US" altLang="zh-TW" dirty="0" err="1"/>
              <a:t>Pixabay</a:t>
            </a:r>
            <a:r>
              <a:rPr lang="en-US" altLang="zh-TW" dirty="0"/>
              <a:t>&lt;/a&gt;</a:t>
            </a:r>
          </a:p>
          <a:p>
            <a:endParaRPr lang="en-US" altLang="zh-TW" dirty="0"/>
          </a:p>
          <a:p>
            <a:r>
              <a:rPr lang="zh-TW" altLang="en-US" dirty="0"/>
              <a:t>主治醫師匆忙趕到，接手了治療。</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20</a:t>
            </a:fld>
            <a:endParaRPr lang="zh-TW" altLang="en-US"/>
          </a:p>
        </p:txBody>
      </p:sp>
    </p:spTree>
    <p:extLst>
      <p:ext uri="{BB962C8B-B14F-4D97-AF65-F5344CB8AC3E}">
        <p14:creationId xmlns:p14="http://schemas.microsoft.com/office/powerpoint/2010/main" val="33814669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="https://pixabay.com/users/engin_akyurt-3656355/?</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=44637"&gt;</a:t>
            </a:r>
            <a:r>
              <a:rPr lang="en-US" altLang="zh-TW" dirty="0" err="1"/>
              <a:t>Engin</a:t>
            </a:r>
            <a:r>
              <a:rPr lang="en-US" altLang="zh-TW" dirty="0"/>
              <a:t> </a:t>
            </a:r>
            <a:r>
              <a:rPr lang="en-US" altLang="zh-TW" dirty="0" err="1"/>
              <a:t>Akyurt</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=44637"&gt;</a:t>
            </a:r>
            <a:r>
              <a:rPr lang="en-US" altLang="zh-TW" dirty="0" err="1"/>
              <a:t>Pixabay</a:t>
            </a:r>
            <a:r>
              <a:rPr lang="en-US" altLang="zh-TW" dirty="0"/>
              <a:t>&lt;/a&gt;</a:t>
            </a:r>
          </a:p>
          <a:p>
            <a:endParaRPr lang="en-US" altLang="zh-TW" dirty="0"/>
          </a:p>
          <a:p>
            <a:r>
              <a:rPr lang="zh-TW" altLang="en-US" dirty="0"/>
              <a:t>儘管我認為自己面對這樣危機的處置有很大的改進空間，</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21</a:t>
            </a:fld>
            <a:endParaRPr lang="zh-TW" altLang="en-US"/>
          </a:p>
        </p:txBody>
      </p:sp>
    </p:spTree>
    <p:extLst>
      <p:ext uri="{BB962C8B-B14F-4D97-AF65-F5344CB8AC3E}">
        <p14:creationId xmlns:p14="http://schemas.microsoft.com/office/powerpoint/2010/main" val="293501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="https://pixabay.com/users/julientromeur-3630051/?</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=117358"&gt;Julien </a:t>
            </a:r>
            <a:r>
              <a:rPr lang="en-US" altLang="zh-TW" dirty="0" err="1"/>
              <a:t>Tromeur</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=117358"&gt;</a:t>
            </a:r>
            <a:r>
              <a:rPr lang="en-US" altLang="zh-TW" dirty="0" err="1"/>
              <a:t>Pixabay</a:t>
            </a:r>
            <a:r>
              <a:rPr lang="en-US" altLang="zh-TW" dirty="0"/>
              <a:t>&lt;/a&gt;</a:t>
            </a:r>
          </a:p>
          <a:p>
            <a:endParaRPr lang="en-US" altLang="zh-TW" dirty="0"/>
          </a:p>
          <a:p>
            <a:r>
              <a:rPr lang="zh-TW" altLang="en-US" dirty="0"/>
              <a:t>主治醫師仍誇讚我面對這樣的情況能冷靜處理是成為一個優良醫師的重要特質</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22</a:t>
            </a:fld>
            <a:endParaRPr lang="zh-TW" altLang="en-US"/>
          </a:p>
        </p:txBody>
      </p:sp>
    </p:spTree>
    <p:extLst>
      <p:ext uri="{BB962C8B-B14F-4D97-AF65-F5344CB8AC3E}">
        <p14:creationId xmlns:p14="http://schemas.microsoft.com/office/powerpoint/2010/main" val="138457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="https://pixabay.com/users/piyapong89-7158719/?</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=83860"&gt;</a:t>
            </a:r>
            <a:r>
              <a:rPr lang="en-US" altLang="zh-TW" dirty="0" err="1"/>
              <a:t>Piyapong</a:t>
            </a:r>
            <a:r>
              <a:rPr lang="en-US" altLang="zh-TW" dirty="0"/>
              <a:t> </a:t>
            </a:r>
            <a:r>
              <a:rPr lang="en-US" altLang="zh-TW" dirty="0" err="1"/>
              <a:t>Saydaung</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=83860"&gt;</a:t>
            </a:r>
            <a:r>
              <a:rPr lang="en-US" altLang="zh-TW" dirty="0" err="1"/>
              <a:t>Pixabay</a:t>
            </a:r>
            <a:r>
              <a:rPr lang="en-US" altLang="zh-TW" dirty="0"/>
              <a:t>&lt;/a&gt;</a:t>
            </a:r>
          </a:p>
          <a:p>
            <a:endParaRPr lang="en-US" altLang="zh-TW" dirty="0"/>
          </a:p>
          <a:p>
            <a:r>
              <a:rPr lang="zh-TW" altLang="en-US" dirty="0"/>
              <a:t>他的誇讚給了我信心，讓我更有勇氣面對未來的挑戰。</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23</a:t>
            </a:fld>
            <a:endParaRPr lang="zh-TW" altLang="en-US"/>
          </a:p>
        </p:txBody>
      </p:sp>
    </p:spTree>
    <p:extLst>
      <p:ext uri="{BB962C8B-B14F-4D97-AF65-F5344CB8AC3E}">
        <p14:creationId xmlns:p14="http://schemas.microsoft.com/office/powerpoint/2010/main" val="1310781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="https://pixabay.com/users/coverr-free-footage-1281706/?</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=1028"&gt;</a:t>
            </a:r>
            <a:r>
              <a:rPr lang="en-US" altLang="zh-TW" dirty="0" err="1"/>
              <a:t>Coverr</a:t>
            </a:r>
            <a:r>
              <a:rPr lang="en-US" altLang="zh-TW" dirty="0"/>
              <a:t>-Free-Footage&lt;/a&gt;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=1028"&gt;</a:t>
            </a:r>
            <a:r>
              <a:rPr lang="en-US" altLang="zh-TW" dirty="0" err="1"/>
              <a:t>Pixabay</a:t>
            </a:r>
            <a:r>
              <a:rPr lang="en-US" altLang="zh-TW" dirty="0"/>
              <a:t>&lt;/a&gt;</a:t>
            </a:r>
          </a:p>
          <a:p>
            <a:endParaRPr lang="en-US" altLang="zh-TW" dirty="0"/>
          </a:p>
          <a:p>
            <a:r>
              <a:rPr lang="zh-TW" altLang="en-US" dirty="0"/>
              <a:t>唸完四年的書，</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3</a:t>
            </a:fld>
            <a:endParaRPr lang="zh-TW" altLang="en-US"/>
          </a:p>
        </p:txBody>
      </p:sp>
    </p:spTree>
    <p:extLst>
      <p:ext uri="{BB962C8B-B14F-4D97-AF65-F5344CB8AC3E}">
        <p14:creationId xmlns:p14="http://schemas.microsoft.com/office/powerpoint/2010/main" val="54730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="https://pixabay.com/users/hassas_arts-12571684/?</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=49808"&gt;Hassas Arts&lt;/a&gt;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=49808"&gt;</a:t>
            </a:r>
            <a:r>
              <a:rPr lang="en-US" altLang="zh-TW" dirty="0" err="1"/>
              <a:t>Pixabay</a:t>
            </a:r>
            <a:r>
              <a:rPr lang="en-US" altLang="zh-TW" dirty="0"/>
              <a:t>&lt;/a&gt;</a:t>
            </a:r>
          </a:p>
          <a:p>
            <a:endParaRPr lang="en-US" altLang="zh-TW" dirty="0"/>
          </a:p>
          <a:p>
            <a:r>
              <a:rPr lang="zh-TW" altLang="en-US" dirty="0"/>
              <a:t>我的目標是成為一名能獨當一面、面對任何挑戰都能解決的實習醫師</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4</a:t>
            </a:fld>
            <a:endParaRPr lang="zh-TW" altLang="en-US"/>
          </a:p>
        </p:txBody>
      </p:sp>
    </p:spTree>
    <p:extLst>
      <p:ext uri="{BB962C8B-B14F-4D97-AF65-F5344CB8AC3E}">
        <p14:creationId xmlns:p14="http://schemas.microsoft.com/office/powerpoint/2010/main" val="3907133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="https://pixabay.com/users/conolan-4525104/?</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=22139"&gt;</a:t>
            </a:r>
            <a:r>
              <a:rPr lang="en-US" altLang="zh-TW" dirty="0" err="1"/>
              <a:t>conolan</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=22139"&gt;</a:t>
            </a:r>
            <a:r>
              <a:rPr lang="en-US" altLang="zh-TW" dirty="0" err="1"/>
              <a:t>Pixabay</a:t>
            </a:r>
            <a:r>
              <a:rPr lang="en-US" altLang="zh-TW" dirty="0"/>
              <a:t>&lt;/a&gt;</a:t>
            </a:r>
          </a:p>
          <a:p>
            <a:endParaRPr lang="en-US" altLang="zh-TW" dirty="0"/>
          </a:p>
          <a:p>
            <a:endParaRPr lang="en-US" altLang="zh-TW" dirty="0"/>
          </a:p>
          <a:p>
            <a:r>
              <a:rPr lang="zh-TW" altLang="en-US" dirty="0"/>
              <a:t>懷著既緊張又期待的心情，我被分配到急診室實習</a:t>
            </a:r>
            <a:endParaRPr lang="en-US" altLang="zh-TW"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5</a:t>
            </a:fld>
            <a:endParaRPr lang="zh-TW" altLang="en-US"/>
          </a:p>
        </p:txBody>
      </p:sp>
    </p:spTree>
    <p:extLst>
      <p:ext uri="{BB962C8B-B14F-4D97-AF65-F5344CB8AC3E}">
        <p14:creationId xmlns:p14="http://schemas.microsoft.com/office/powerpoint/2010/main" val="2313237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="https://pixabay.com/users/engin_akyurt-3656355/?</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=44638"&gt;</a:t>
            </a:r>
            <a:r>
              <a:rPr lang="en-US" altLang="zh-TW" dirty="0" err="1"/>
              <a:t>Engin</a:t>
            </a:r>
            <a:r>
              <a:rPr lang="en-US" altLang="zh-TW" dirty="0"/>
              <a:t> </a:t>
            </a:r>
            <a:r>
              <a:rPr lang="en-US" altLang="zh-TW" dirty="0" err="1"/>
              <a:t>Akyurt</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=44638"&gt;</a:t>
            </a:r>
            <a:r>
              <a:rPr lang="en-US" altLang="zh-TW" dirty="0" err="1"/>
              <a:t>Pixabay</a:t>
            </a:r>
            <a:r>
              <a:rPr lang="en-US" altLang="zh-TW" dirty="0"/>
              <a:t>&lt;/a&gt;</a:t>
            </a:r>
            <a:endParaRPr lang="zh-TW" altLang="en-US"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6</a:t>
            </a:fld>
            <a:endParaRPr lang="zh-TW" altLang="en-US"/>
          </a:p>
        </p:txBody>
      </p:sp>
    </p:spTree>
    <p:extLst>
      <p:ext uri="{BB962C8B-B14F-4D97-AF65-F5344CB8AC3E}">
        <p14:creationId xmlns:p14="http://schemas.microsoft.com/office/powerpoint/2010/main" val="1310766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="https://pixabay.com/users/coverr-free-footage-1281706/?</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=6387"&gt;</a:t>
            </a:r>
            <a:r>
              <a:rPr lang="en-US" altLang="zh-TW" dirty="0" err="1"/>
              <a:t>Coverr</a:t>
            </a:r>
            <a:r>
              <a:rPr lang="en-US" altLang="zh-TW" dirty="0"/>
              <a:t>-Free-Footage&lt;/a&gt;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=6387"&gt;</a:t>
            </a:r>
            <a:r>
              <a:rPr lang="en-US" altLang="zh-TW" dirty="0" err="1"/>
              <a:t>Pixabay</a:t>
            </a:r>
            <a:r>
              <a:rPr lang="en-US" altLang="zh-TW" dirty="0"/>
              <a:t>&lt;/a&gt;</a:t>
            </a:r>
          </a:p>
          <a:p>
            <a:endParaRPr lang="en-US" altLang="zh-TW" dirty="0"/>
          </a:p>
          <a:p>
            <a:r>
              <a:rPr lang="zh-TW" altLang="en-US" dirty="0"/>
              <a:t>面對急診室來來往往的人群</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7</a:t>
            </a:fld>
            <a:endParaRPr lang="zh-TW" altLang="en-US"/>
          </a:p>
        </p:txBody>
      </p:sp>
    </p:spTree>
    <p:extLst>
      <p:ext uri="{BB962C8B-B14F-4D97-AF65-F5344CB8AC3E}">
        <p14:creationId xmlns:p14="http://schemas.microsoft.com/office/powerpoint/2010/main" val="700215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="https://pixabay.com/users/aframeinmotion-24244781/?</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=95122"&gt;A frame in motion&lt;/a&gt;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=95122"&gt;</a:t>
            </a:r>
            <a:r>
              <a:rPr lang="en-US" altLang="zh-TW" dirty="0" err="1"/>
              <a:t>Pixabay</a:t>
            </a:r>
            <a:r>
              <a:rPr lang="en-US" altLang="zh-TW" dirty="0"/>
              <a:t>&lt;/a&gt;</a:t>
            </a:r>
          </a:p>
          <a:p>
            <a:endParaRPr lang="en-US" altLang="zh-TW" dirty="0"/>
          </a:p>
          <a:p>
            <a:r>
              <a:rPr lang="zh-TW" altLang="en-US" dirty="0"/>
              <a:t>看著前輩們自信又俐落的樣子，</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8</a:t>
            </a:fld>
            <a:endParaRPr lang="zh-TW" altLang="en-US"/>
          </a:p>
        </p:txBody>
      </p:sp>
    </p:spTree>
    <p:extLst>
      <p:ext uri="{BB962C8B-B14F-4D97-AF65-F5344CB8AC3E}">
        <p14:creationId xmlns:p14="http://schemas.microsoft.com/office/powerpoint/2010/main" val="2161248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Video by &lt;a </a:t>
            </a:r>
            <a:r>
              <a:rPr lang="en-US" altLang="zh-TW" dirty="0" err="1"/>
              <a:t>href</a:t>
            </a:r>
            <a:r>
              <a:rPr lang="en-US" altLang="zh-TW" dirty="0"/>
              <a:t>="https://pixabay.com/users/kaffeesüchtig-19168820/?</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=117690"&gt;</a:t>
            </a:r>
            <a:r>
              <a:rPr lang="en-US" altLang="zh-TW" dirty="0" err="1"/>
              <a:t>Kaffeesüchtig</a:t>
            </a:r>
            <a:r>
              <a:rPr lang="en-US" altLang="zh-TW" dirty="0"/>
              <a:t>&lt;/a&gt; from &lt;a </a:t>
            </a:r>
            <a:r>
              <a:rPr lang="en-US" altLang="zh-TW" dirty="0" err="1"/>
              <a:t>href</a:t>
            </a:r>
            <a:r>
              <a:rPr lang="en-US" altLang="zh-TW" dirty="0"/>
              <a:t>="https://pixabay.com//?</a:t>
            </a:r>
            <a:r>
              <a:rPr lang="en-US" altLang="zh-TW" dirty="0" err="1"/>
              <a:t>utm_source</a:t>
            </a:r>
            <a:r>
              <a:rPr lang="en-US" altLang="zh-TW" dirty="0"/>
              <a:t>=</a:t>
            </a:r>
            <a:r>
              <a:rPr lang="en-US" altLang="zh-TW" dirty="0" err="1"/>
              <a:t>link-attribution&amp;utm_medium</a:t>
            </a:r>
            <a:r>
              <a:rPr lang="en-US" altLang="zh-TW" dirty="0"/>
              <a:t>=</a:t>
            </a:r>
            <a:r>
              <a:rPr lang="en-US" altLang="zh-TW" dirty="0" err="1"/>
              <a:t>referral&amp;utm_campaign</a:t>
            </a:r>
            <a:r>
              <a:rPr lang="en-US" altLang="zh-TW" dirty="0"/>
              <a:t>=</a:t>
            </a:r>
            <a:r>
              <a:rPr lang="en-US" altLang="zh-TW" dirty="0" err="1"/>
              <a:t>video&amp;utm_content</a:t>
            </a:r>
            <a:r>
              <a:rPr lang="en-US" altLang="zh-TW" dirty="0"/>
              <a:t>=117690"&gt;</a:t>
            </a:r>
            <a:r>
              <a:rPr lang="en-US" altLang="zh-TW" dirty="0" err="1"/>
              <a:t>Pixabay</a:t>
            </a:r>
            <a:r>
              <a:rPr lang="en-US" altLang="zh-TW" dirty="0"/>
              <a:t>&lt;/a&gt;</a:t>
            </a:r>
          </a:p>
          <a:p>
            <a:endParaRPr lang="en-US" altLang="zh-TW" dirty="0"/>
          </a:p>
          <a:p>
            <a:r>
              <a:rPr lang="zh-TW" altLang="en-US" dirty="0"/>
              <a:t>我開始擔心起自己能否做好份內工作。</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9</a:t>
            </a:fld>
            <a:endParaRPr lang="zh-TW" altLang="en-US"/>
          </a:p>
        </p:txBody>
      </p:sp>
    </p:spTree>
    <p:extLst>
      <p:ext uri="{BB962C8B-B14F-4D97-AF65-F5344CB8AC3E}">
        <p14:creationId xmlns:p14="http://schemas.microsoft.com/office/powerpoint/2010/main" val="1427238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D14F09A-F042-4628-B5D6-03204BB71826}" type="slidenum">
              <a:rPr lang="zh-TW" altLang="en-US" smtClean="0"/>
              <a:t>‹#›</a:t>
            </a:fld>
            <a:endParaRPr lang="zh-TW" alt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47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9179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40408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705415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4F09A-F042-4628-B5D6-03204BB71826}" type="slidenum">
              <a:rPr lang="zh-TW" altLang="en-US" smtClean="0"/>
              <a:t>‹#›</a:t>
            </a:fld>
            <a:endParaRPr lang="zh-TW" alt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459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1285847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1263149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3065889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4067587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199172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251253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zh-TW"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36063921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5.mp4"/><Relationship Id="rId1" Type="http://schemas.microsoft.com/office/2007/relationships/media" Target="../media/media15.mp4"/><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16.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7.mp4"/><Relationship Id="rId1" Type="http://schemas.microsoft.com/office/2007/relationships/media" Target="../media/media17.mp4"/><Relationship Id="rId5" Type="http://schemas.openxmlformats.org/officeDocument/2006/relationships/image" Target="../media/image1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8.mp4"/><Relationship Id="rId1" Type="http://schemas.microsoft.com/office/2007/relationships/media" Target="../media/media18.mp4"/><Relationship Id="rId5" Type="http://schemas.openxmlformats.org/officeDocument/2006/relationships/image" Target="../media/image1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9.mp4"/><Relationship Id="rId1" Type="http://schemas.microsoft.com/office/2007/relationships/media" Target="../media/media19.mp4"/><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0.mp4"/><Relationship Id="rId1" Type="http://schemas.microsoft.com/office/2007/relationships/media" Target="../media/media20.mp4"/><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1.mp4"/><Relationship Id="rId1" Type="http://schemas.microsoft.com/office/2007/relationships/media" Target="../media/media21.mp4"/><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a:p>
        </p:txBody>
      </p:sp>
      <p:sp>
        <p:nvSpPr>
          <p:cNvPr id="2" name="標題 1">
            <a:extLst>
              <a:ext uri="{FF2B5EF4-FFF2-40B4-BE49-F238E27FC236}">
                <a16:creationId xmlns:a16="http://schemas.microsoft.com/office/drawing/2014/main" id="{D909AC29-172E-3AF6-6C15-FAB1ADE4F03D}"/>
              </a:ext>
            </a:extLst>
          </p:cNvPr>
          <p:cNvSpPr>
            <a:spLocks noGrp="1"/>
          </p:cNvSpPr>
          <p:nvPr>
            <p:ph type="ctrTitle"/>
          </p:nvPr>
        </p:nvSpPr>
        <p:spPr>
          <a:xfrm>
            <a:off x="1927096" y="2338250"/>
            <a:ext cx="3720228" cy="1771019"/>
          </a:xfrm>
        </p:spPr>
        <p:txBody>
          <a:bodyPr anchor="b">
            <a:normAutofit/>
          </a:bodyPr>
          <a:lstStyle/>
          <a:p>
            <a:r>
              <a:rPr lang="zh-TW" altLang="en-US" sz="66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職場故事</a:t>
            </a:r>
            <a:br>
              <a:rPr lang="en-US" altLang="zh-TW" sz="40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br>
            <a:r>
              <a:rPr lang="en-US" altLang="zh-TW" sz="40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a:t>
            </a:r>
            <a:r>
              <a:rPr lang="en-US" altLang="zh-TW" sz="4000" dirty="0" err="1">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animaze</a:t>
            </a:r>
            <a:r>
              <a:rPr lang="en-US" altLang="zh-TW" sz="40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a:t>
            </a:r>
            <a:endParaRPr lang="zh-TW" altLang="en-US" sz="40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endParaRPr>
          </a:p>
        </p:txBody>
      </p:sp>
    </p:spTree>
    <p:extLst>
      <p:ext uri="{BB962C8B-B14F-4D97-AF65-F5344CB8AC3E}">
        <p14:creationId xmlns:p14="http://schemas.microsoft.com/office/powerpoint/2010/main" val="471780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9">
            <a:hlinkClick r:id="" action="ppaction://media"/>
            <a:extLst>
              <a:ext uri="{FF2B5EF4-FFF2-40B4-BE49-F238E27FC236}">
                <a16:creationId xmlns:a16="http://schemas.microsoft.com/office/drawing/2014/main" id="{98738328-3ADE-C401-9136-D7CA3DC970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3.</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努力</a:t>
            </a:r>
          </a:p>
        </p:txBody>
      </p:sp>
    </p:spTree>
    <p:extLst>
      <p:ext uri="{BB962C8B-B14F-4D97-AF65-F5344CB8AC3E}">
        <p14:creationId xmlns:p14="http://schemas.microsoft.com/office/powerpoint/2010/main" val="150534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2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775EEA-F34C-2019-D071-7D4F485F1013}"/>
              </a:ext>
            </a:extLst>
          </p:cNvPr>
          <p:cNvSpPr>
            <a:spLocks noGrp="1"/>
          </p:cNvSpPr>
          <p:nvPr>
            <p:ph type="title"/>
          </p:nvPr>
        </p:nvSpPr>
        <p:spPr/>
        <p:txBody>
          <a:bodyPr/>
          <a:lstStyle/>
          <a:p>
            <a:endParaRPr lang="zh-TW" altLang="en-US"/>
          </a:p>
        </p:txBody>
      </p:sp>
      <p:pic>
        <p:nvPicPr>
          <p:cNvPr id="4" name="10">
            <a:hlinkClick r:id="" action="ppaction://media"/>
            <a:extLst>
              <a:ext uri="{FF2B5EF4-FFF2-40B4-BE49-F238E27FC236}">
                <a16:creationId xmlns:a16="http://schemas.microsoft.com/office/drawing/2014/main" id="{9B950BC6-0D71-67ED-65C2-159F6AE2F16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 y="0"/>
            <a:ext cx="12192899" cy="6858000"/>
          </a:xfrm>
        </p:spPr>
      </p:pic>
    </p:spTree>
    <p:extLst>
      <p:ext uri="{BB962C8B-B14F-4D97-AF65-F5344CB8AC3E}">
        <p14:creationId xmlns:p14="http://schemas.microsoft.com/office/powerpoint/2010/main" val="390156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F90665-2BED-342A-8C35-A0ABC8A2D0D7}"/>
              </a:ext>
            </a:extLst>
          </p:cNvPr>
          <p:cNvSpPr>
            <a:spLocks noGrp="1"/>
          </p:cNvSpPr>
          <p:nvPr>
            <p:ph type="title"/>
          </p:nvPr>
        </p:nvSpPr>
        <p:spPr/>
        <p:txBody>
          <a:bodyPr/>
          <a:lstStyle/>
          <a:p>
            <a:endParaRPr lang="zh-TW" altLang="en-US"/>
          </a:p>
        </p:txBody>
      </p:sp>
      <p:pic>
        <p:nvPicPr>
          <p:cNvPr id="4" name="11">
            <a:hlinkClick r:id="" action="ppaction://media"/>
            <a:extLst>
              <a:ext uri="{FF2B5EF4-FFF2-40B4-BE49-F238E27FC236}">
                <a16:creationId xmlns:a16="http://schemas.microsoft.com/office/drawing/2014/main" id="{A55E15F0-EE56-244A-0793-2631E124C75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 y="0"/>
            <a:ext cx="12192899" cy="6858000"/>
          </a:xfrm>
        </p:spPr>
      </p:pic>
    </p:spTree>
    <p:extLst>
      <p:ext uri="{BB962C8B-B14F-4D97-AF65-F5344CB8AC3E}">
        <p14:creationId xmlns:p14="http://schemas.microsoft.com/office/powerpoint/2010/main" val="194695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66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2">
            <a:hlinkClick r:id="" action="ppaction://media"/>
            <a:extLst>
              <a:ext uri="{FF2B5EF4-FFF2-40B4-BE49-F238E27FC236}">
                <a16:creationId xmlns:a16="http://schemas.microsoft.com/office/drawing/2014/main" id="{B02DCA32-4658-A7D2-7946-78978492D3D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4.</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結果</a:t>
            </a:r>
          </a:p>
        </p:txBody>
      </p:sp>
    </p:spTree>
    <p:extLst>
      <p:ext uri="{BB962C8B-B14F-4D97-AF65-F5344CB8AC3E}">
        <p14:creationId xmlns:p14="http://schemas.microsoft.com/office/powerpoint/2010/main" val="413540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3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773FF-4F79-661D-B0BB-074A1B28BDC7}"/>
              </a:ext>
            </a:extLst>
          </p:cNvPr>
          <p:cNvSpPr>
            <a:spLocks noGrp="1"/>
          </p:cNvSpPr>
          <p:nvPr>
            <p:ph type="title"/>
          </p:nvPr>
        </p:nvSpPr>
        <p:spPr/>
        <p:txBody>
          <a:bodyPr/>
          <a:lstStyle/>
          <a:p>
            <a:endParaRPr lang="zh-TW" altLang="en-US"/>
          </a:p>
        </p:txBody>
      </p:sp>
      <p:pic>
        <p:nvPicPr>
          <p:cNvPr id="4" name="13">
            <a:hlinkClick r:id="" action="ppaction://media"/>
            <a:extLst>
              <a:ext uri="{FF2B5EF4-FFF2-40B4-BE49-F238E27FC236}">
                <a16:creationId xmlns:a16="http://schemas.microsoft.com/office/drawing/2014/main" id="{40929254-F61F-8577-47B3-D62A2E24B2A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1"/>
            <a:ext cx="12192000" cy="6857495"/>
          </a:xfrm>
        </p:spPr>
      </p:pic>
    </p:spTree>
    <p:extLst>
      <p:ext uri="{BB962C8B-B14F-4D97-AF65-F5344CB8AC3E}">
        <p14:creationId xmlns:p14="http://schemas.microsoft.com/office/powerpoint/2010/main" val="3380560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53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4">
            <a:hlinkClick r:id="" action="ppaction://media"/>
            <a:extLst>
              <a:ext uri="{FF2B5EF4-FFF2-40B4-BE49-F238E27FC236}">
                <a16:creationId xmlns:a16="http://schemas.microsoft.com/office/drawing/2014/main" id="{56EFD51F-FFF4-B55D-BD39-7F117AC5A2F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5.</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意外</a:t>
            </a:r>
          </a:p>
        </p:txBody>
      </p:sp>
    </p:spTree>
    <p:extLst>
      <p:ext uri="{BB962C8B-B14F-4D97-AF65-F5344CB8AC3E}">
        <p14:creationId xmlns:p14="http://schemas.microsoft.com/office/powerpoint/2010/main" val="110026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165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C76C64-E8D5-2F22-02CE-2CE978F63D1E}"/>
              </a:ext>
            </a:extLst>
          </p:cNvPr>
          <p:cNvSpPr>
            <a:spLocks noGrp="1"/>
          </p:cNvSpPr>
          <p:nvPr>
            <p:ph type="title"/>
          </p:nvPr>
        </p:nvSpPr>
        <p:spPr/>
        <p:txBody>
          <a:bodyPr/>
          <a:lstStyle/>
          <a:p>
            <a:endParaRPr lang="zh-TW" altLang="en-US"/>
          </a:p>
        </p:txBody>
      </p:sp>
      <p:pic>
        <p:nvPicPr>
          <p:cNvPr id="4" name="15">
            <a:hlinkClick r:id="" action="ppaction://media"/>
            <a:extLst>
              <a:ext uri="{FF2B5EF4-FFF2-40B4-BE49-F238E27FC236}">
                <a16:creationId xmlns:a16="http://schemas.microsoft.com/office/drawing/2014/main" id="{0315C4B2-D47A-273E-0A4F-D181976C13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900" cy="6858000"/>
          </a:xfrm>
        </p:spPr>
      </p:pic>
    </p:spTree>
    <p:extLst>
      <p:ext uri="{BB962C8B-B14F-4D97-AF65-F5344CB8AC3E}">
        <p14:creationId xmlns:p14="http://schemas.microsoft.com/office/powerpoint/2010/main" val="319136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4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7AEEC6-35F3-3B05-5154-26AA15E5F3F8}"/>
              </a:ext>
            </a:extLst>
          </p:cNvPr>
          <p:cNvSpPr>
            <a:spLocks noGrp="1"/>
          </p:cNvSpPr>
          <p:nvPr>
            <p:ph type="title"/>
          </p:nvPr>
        </p:nvSpPr>
        <p:spPr/>
        <p:txBody>
          <a:bodyPr/>
          <a:lstStyle/>
          <a:p>
            <a:endParaRPr lang="zh-TW" altLang="en-US"/>
          </a:p>
        </p:txBody>
      </p:sp>
      <p:pic>
        <p:nvPicPr>
          <p:cNvPr id="4" name="16">
            <a:hlinkClick r:id="" action="ppaction://media"/>
            <a:extLst>
              <a:ext uri="{FF2B5EF4-FFF2-40B4-BE49-F238E27FC236}">
                <a16:creationId xmlns:a16="http://schemas.microsoft.com/office/drawing/2014/main" id="{CBD16EFF-4A53-EA8D-0671-764D04D910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303" y="-1"/>
            <a:ext cx="12220303" cy="6873413"/>
          </a:xfrm>
        </p:spPr>
      </p:pic>
    </p:spTree>
    <p:extLst>
      <p:ext uri="{BB962C8B-B14F-4D97-AF65-F5344CB8AC3E}">
        <p14:creationId xmlns:p14="http://schemas.microsoft.com/office/powerpoint/2010/main" val="187789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8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BD9F67-1A2E-0B75-D3E7-912F0CE147C0}"/>
              </a:ext>
            </a:extLst>
          </p:cNvPr>
          <p:cNvSpPr>
            <a:spLocks noGrp="1"/>
          </p:cNvSpPr>
          <p:nvPr>
            <p:ph type="title"/>
          </p:nvPr>
        </p:nvSpPr>
        <p:spPr/>
        <p:txBody>
          <a:bodyPr/>
          <a:lstStyle/>
          <a:p>
            <a:endParaRPr lang="zh-TW" altLang="en-US"/>
          </a:p>
        </p:txBody>
      </p:sp>
      <p:pic>
        <p:nvPicPr>
          <p:cNvPr id="4" name="17">
            <a:hlinkClick r:id="" action="ppaction://media"/>
            <a:extLst>
              <a:ext uri="{FF2B5EF4-FFF2-40B4-BE49-F238E27FC236}">
                <a16:creationId xmlns:a16="http://schemas.microsoft.com/office/drawing/2014/main" id="{E93E6602-6EC3-E0B3-6177-1DF6C81AB6A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900" cy="6858000"/>
          </a:xfrm>
        </p:spPr>
      </p:pic>
    </p:spTree>
    <p:extLst>
      <p:ext uri="{BB962C8B-B14F-4D97-AF65-F5344CB8AC3E}">
        <p14:creationId xmlns:p14="http://schemas.microsoft.com/office/powerpoint/2010/main" val="406986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00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18">
            <a:hlinkClick r:id="" action="ppaction://media"/>
            <a:extLst>
              <a:ext uri="{FF2B5EF4-FFF2-40B4-BE49-F238E27FC236}">
                <a16:creationId xmlns:a16="http://schemas.microsoft.com/office/drawing/2014/main" id="{92190905-63E4-490F-65C1-2DF2C3AB9F6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6.</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轉彎</a:t>
            </a:r>
          </a:p>
        </p:txBody>
      </p:sp>
    </p:spTree>
    <p:extLst>
      <p:ext uri="{BB962C8B-B14F-4D97-AF65-F5344CB8AC3E}">
        <p14:creationId xmlns:p14="http://schemas.microsoft.com/office/powerpoint/2010/main" val="286967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9512-302628010_tiny">
            <a:hlinkClick r:id="" action="ppaction://media"/>
            <a:extLst>
              <a:ext uri="{FF2B5EF4-FFF2-40B4-BE49-F238E27FC236}">
                <a16:creationId xmlns:a16="http://schemas.microsoft.com/office/drawing/2014/main" id="{4EA0C415-5F24-4DBE-1126-A49C854561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1.</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目標</a:t>
            </a:r>
          </a:p>
        </p:txBody>
      </p:sp>
    </p:spTree>
    <p:extLst>
      <p:ext uri="{BB962C8B-B14F-4D97-AF65-F5344CB8AC3E}">
        <p14:creationId xmlns:p14="http://schemas.microsoft.com/office/powerpoint/2010/main" val="4081053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9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5EE136-04CA-2969-D9FB-1405315EFA8A}"/>
              </a:ext>
            </a:extLst>
          </p:cNvPr>
          <p:cNvSpPr>
            <a:spLocks noGrp="1"/>
          </p:cNvSpPr>
          <p:nvPr>
            <p:ph type="title"/>
          </p:nvPr>
        </p:nvSpPr>
        <p:spPr/>
        <p:txBody>
          <a:bodyPr/>
          <a:lstStyle/>
          <a:p>
            <a:endParaRPr lang="zh-TW" altLang="en-US"/>
          </a:p>
        </p:txBody>
      </p:sp>
      <p:pic>
        <p:nvPicPr>
          <p:cNvPr id="4" name="19">
            <a:hlinkClick r:id="" action="ppaction://media"/>
            <a:extLst>
              <a:ext uri="{FF2B5EF4-FFF2-40B4-BE49-F238E27FC236}">
                <a16:creationId xmlns:a16="http://schemas.microsoft.com/office/drawing/2014/main" id="{5A385A1D-0D39-76B8-D914-CF89FED39B1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494"/>
          </a:xfrm>
        </p:spPr>
      </p:pic>
    </p:spTree>
    <p:extLst>
      <p:ext uri="{BB962C8B-B14F-4D97-AF65-F5344CB8AC3E}">
        <p14:creationId xmlns:p14="http://schemas.microsoft.com/office/powerpoint/2010/main" val="271511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
            <a:hlinkClick r:id="" action="ppaction://media"/>
            <a:extLst>
              <a:ext uri="{FF2B5EF4-FFF2-40B4-BE49-F238E27FC236}">
                <a16:creationId xmlns:a16="http://schemas.microsoft.com/office/drawing/2014/main" id="{65A18731-3E6B-7F1C-17F7-4614016342A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7.</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結局</a:t>
            </a:r>
          </a:p>
        </p:txBody>
      </p:sp>
    </p:spTree>
    <p:extLst>
      <p:ext uri="{BB962C8B-B14F-4D97-AF65-F5344CB8AC3E}">
        <p14:creationId xmlns:p14="http://schemas.microsoft.com/office/powerpoint/2010/main" val="2595705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7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52CB4-20FB-8FF6-F6C6-1BB4DA862C04}"/>
              </a:ext>
            </a:extLst>
          </p:cNvPr>
          <p:cNvSpPr>
            <a:spLocks noGrp="1"/>
          </p:cNvSpPr>
          <p:nvPr>
            <p:ph type="title"/>
          </p:nvPr>
        </p:nvSpPr>
        <p:spPr/>
        <p:txBody>
          <a:bodyPr/>
          <a:lstStyle/>
          <a:p>
            <a:endParaRPr lang="zh-TW" altLang="en-US"/>
          </a:p>
        </p:txBody>
      </p:sp>
      <p:pic>
        <p:nvPicPr>
          <p:cNvPr id="4" name="21">
            <a:hlinkClick r:id="" action="ppaction://media"/>
            <a:extLst>
              <a:ext uri="{FF2B5EF4-FFF2-40B4-BE49-F238E27FC236}">
                <a16:creationId xmlns:a16="http://schemas.microsoft.com/office/drawing/2014/main" id="{60ED027C-2480-2D9B-CBD6-C806903DD1C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494"/>
          </a:xfrm>
        </p:spPr>
      </p:pic>
    </p:spTree>
    <p:extLst>
      <p:ext uri="{BB962C8B-B14F-4D97-AF65-F5344CB8AC3E}">
        <p14:creationId xmlns:p14="http://schemas.microsoft.com/office/powerpoint/2010/main" val="175953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2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52CB4-20FB-8FF6-F6C6-1BB4DA862C04}"/>
              </a:ext>
            </a:extLst>
          </p:cNvPr>
          <p:cNvSpPr>
            <a:spLocks noGrp="1"/>
          </p:cNvSpPr>
          <p:nvPr>
            <p:ph type="title"/>
          </p:nvPr>
        </p:nvSpPr>
        <p:spPr/>
        <p:txBody>
          <a:bodyPr/>
          <a:lstStyle/>
          <a:p>
            <a:endParaRPr lang="zh-TW" altLang="en-US"/>
          </a:p>
        </p:txBody>
      </p:sp>
      <p:pic>
        <p:nvPicPr>
          <p:cNvPr id="4" name="22">
            <a:hlinkClick r:id="" action="ppaction://media"/>
            <a:extLst>
              <a:ext uri="{FF2B5EF4-FFF2-40B4-BE49-F238E27FC236}">
                <a16:creationId xmlns:a16="http://schemas.microsoft.com/office/drawing/2014/main" id="{90659D9F-7396-F59B-BBA7-F15AD723908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7494"/>
          </a:xfrm>
        </p:spPr>
      </p:pic>
    </p:spTree>
    <p:extLst>
      <p:ext uri="{BB962C8B-B14F-4D97-AF65-F5344CB8AC3E}">
        <p14:creationId xmlns:p14="http://schemas.microsoft.com/office/powerpoint/2010/main" val="57521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4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
            <a:hlinkClick r:id="" action="ppaction://media"/>
            <a:extLst>
              <a:ext uri="{FF2B5EF4-FFF2-40B4-BE49-F238E27FC236}">
                <a16:creationId xmlns:a16="http://schemas.microsoft.com/office/drawing/2014/main" id="{75DC7967-62DB-72C3-7881-4E8CF8FF264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688095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a:hlinkClick r:id="" action="ppaction://media"/>
            <a:extLst>
              <a:ext uri="{FF2B5EF4-FFF2-40B4-BE49-F238E27FC236}">
                <a16:creationId xmlns:a16="http://schemas.microsoft.com/office/drawing/2014/main" id="{F0BD915D-4C16-C329-3144-F307E1F4A6D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101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
            <a:hlinkClick r:id="" action="ppaction://media"/>
            <a:extLst>
              <a:ext uri="{FF2B5EF4-FFF2-40B4-BE49-F238E27FC236}">
                <a16:creationId xmlns:a16="http://schemas.microsoft.com/office/drawing/2014/main" id="{14ABBADD-4824-1217-6AA3-630A7B2200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15641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5">
            <a:hlinkClick r:id="" action="ppaction://media"/>
            <a:extLst>
              <a:ext uri="{FF2B5EF4-FFF2-40B4-BE49-F238E27FC236}">
                <a16:creationId xmlns:a16="http://schemas.microsoft.com/office/drawing/2014/main" id="{D616655D-4BA5-9F4C-916C-0EB7C1B5B4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2.</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阻礙</a:t>
            </a:r>
          </a:p>
        </p:txBody>
      </p:sp>
    </p:spTree>
    <p:extLst>
      <p:ext uri="{BB962C8B-B14F-4D97-AF65-F5344CB8AC3E}">
        <p14:creationId xmlns:p14="http://schemas.microsoft.com/office/powerpoint/2010/main" val="4076621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0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
            <a:hlinkClick r:id="" action="ppaction://media"/>
            <a:extLst>
              <a:ext uri="{FF2B5EF4-FFF2-40B4-BE49-F238E27FC236}">
                <a16:creationId xmlns:a16="http://schemas.microsoft.com/office/drawing/2014/main" id="{BF16B74B-43DB-0775-1CF7-6448C97DCD2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29482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7">
            <a:hlinkClick r:id="" action="ppaction://media"/>
            <a:extLst>
              <a:ext uri="{FF2B5EF4-FFF2-40B4-BE49-F238E27FC236}">
                <a16:creationId xmlns:a16="http://schemas.microsoft.com/office/drawing/2014/main" id="{06E23BD8-C55C-CDC6-6DA2-20C3BBFB8E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87948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1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8">
            <a:hlinkClick r:id="" action="ppaction://media"/>
            <a:extLst>
              <a:ext uri="{FF2B5EF4-FFF2-40B4-BE49-F238E27FC236}">
                <a16:creationId xmlns:a16="http://schemas.microsoft.com/office/drawing/2014/main" id="{2E7CDB2B-56F8-7088-5CCE-8E5A91CF902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73889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5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基礎</Template>
  <TotalTime>5121</TotalTime>
  <Words>2130</Words>
  <Application>Microsoft Office PowerPoint</Application>
  <PresentationFormat>寬螢幕</PresentationFormat>
  <Paragraphs>94</Paragraphs>
  <Slides>23</Slides>
  <Notes>23</Notes>
  <HiddenSlides>0</HiddenSlides>
  <MMClips>22</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23</vt:i4>
      </vt:variant>
    </vt:vector>
  </HeadingPairs>
  <TitlesOfParts>
    <vt:vector size="28" baseType="lpstr">
      <vt:lpstr>cjkFonts 全瀨體</vt:lpstr>
      <vt:lpstr>Aptos</vt:lpstr>
      <vt:lpstr>Corbel</vt:lpstr>
      <vt:lpstr>Roboto</vt:lpstr>
      <vt:lpstr>基礎</vt:lpstr>
      <vt:lpstr>職場故事 (animaze)</vt:lpstr>
      <vt:lpstr>1.目標</vt:lpstr>
      <vt:lpstr>PowerPoint 簡報</vt:lpstr>
      <vt:lpstr>PowerPoint 簡報</vt:lpstr>
      <vt:lpstr>PowerPoint 簡報</vt:lpstr>
      <vt:lpstr>2.阻礙</vt:lpstr>
      <vt:lpstr>PowerPoint 簡報</vt:lpstr>
      <vt:lpstr>PowerPoint 簡報</vt:lpstr>
      <vt:lpstr>PowerPoint 簡報</vt:lpstr>
      <vt:lpstr>3.努力</vt:lpstr>
      <vt:lpstr>PowerPoint 簡報</vt:lpstr>
      <vt:lpstr>PowerPoint 簡報</vt:lpstr>
      <vt:lpstr>4.結果</vt:lpstr>
      <vt:lpstr>PowerPoint 簡報</vt:lpstr>
      <vt:lpstr>5.意外</vt:lpstr>
      <vt:lpstr>PowerPoint 簡報</vt:lpstr>
      <vt:lpstr>PowerPoint 簡報</vt:lpstr>
      <vt:lpstr>PowerPoint 簡報</vt:lpstr>
      <vt:lpstr>6.轉彎</vt:lpstr>
      <vt:lpstr>PowerPoint 簡報</vt:lpstr>
      <vt:lpstr>7.結局</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李瑄文</dc:creator>
  <cp:lastModifiedBy>李瑄文</cp:lastModifiedBy>
  <cp:revision>36</cp:revision>
  <dcterms:created xsi:type="dcterms:W3CDTF">2024-08-20T06:33:21Z</dcterms:created>
  <dcterms:modified xsi:type="dcterms:W3CDTF">2024-10-23T15:21:09Z</dcterms:modified>
</cp:coreProperties>
</file>